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866313" cy="6735763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04" autoAdjust="0"/>
  </p:normalViewPr>
  <p:slideViewPr>
    <p:cSldViewPr>
      <p:cViewPr varScale="1">
        <p:scale>
          <a:sx n="45" d="100"/>
          <a:sy n="45" d="100"/>
        </p:scale>
        <p:origin x="2048" y="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4" y="2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4" y="6397620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1" y="0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4" y="3198814"/>
            <a:ext cx="7893050" cy="303212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6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1" y="6397626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2023/3/24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2936777"/>
            <a:ext cx="6665038" cy="55857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69779" y="4697136"/>
            <a:ext cx="4968553" cy="551227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・就業場所が埼玉県内にある企業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（正社員・パートの別は問いません。）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461400" y="2850"/>
            <a:ext cx="1276609" cy="942282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04530" y="430432"/>
            <a:ext cx="4048941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埼玉県企業人材サポートデスク主催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0311" y="6789832"/>
            <a:ext cx="2123025" cy="1545488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5301208" y="8625408"/>
            <a:ext cx="1498485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3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81041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55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https://hwus.jp/company/</a:t>
            </a:r>
            <a:endParaRPr lang="ja-JP" altLang="en-US" dirty="0">
              <a:solidFill>
                <a:srgbClr val="00206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560240" y="6350111"/>
            <a:ext cx="4968553" cy="4072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・「参加申込書」をメールまたは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でお送りください。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69779" y="5234570"/>
            <a:ext cx="3904923" cy="4072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・埼玉県内での就職を希望される方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12162" y="4697136"/>
            <a:ext cx="1423052" cy="2153751"/>
            <a:chOff x="215864" y="4386873"/>
            <a:chExt cx="1423052" cy="2153751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217764" y="4386873"/>
              <a:ext cx="1421152" cy="442929"/>
              <a:chOff x="-2006851" y="2686302"/>
              <a:chExt cx="1480319" cy="223928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-1789335" y="2723145"/>
                <a:ext cx="1262803" cy="999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対象企業</a:t>
                </a: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215864" y="6097695"/>
              <a:ext cx="1409348" cy="442929"/>
              <a:chOff x="-2006851" y="2686302"/>
              <a:chExt cx="1468023" cy="223928"/>
            </a:xfrm>
          </p:grpSpPr>
          <p:sp>
            <p:nvSpPr>
              <p:cNvPr id="41" name="角丸四角形 40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-1801631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申込方法</a:t>
                </a:r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217764" y="4955581"/>
              <a:ext cx="1421152" cy="442929"/>
              <a:chOff x="-2006851" y="2686302"/>
              <a:chExt cx="1480319" cy="223928"/>
            </a:xfrm>
          </p:grpSpPr>
          <p:sp>
            <p:nvSpPr>
              <p:cNvPr id="47" name="角丸四角形 46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-1789335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 象 者</a:t>
                </a: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217764" y="5530207"/>
              <a:ext cx="1421152" cy="442929"/>
              <a:chOff x="-2006851" y="2686302"/>
              <a:chExt cx="1480319" cy="223928"/>
            </a:xfrm>
          </p:grpSpPr>
          <p:sp>
            <p:nvSpPr>
              <p:cNvPr id="57" name="角丸四角形 56"/>
              <p:cNvSpPr/>
              <p:nvPr/>
            </p:nvSpPr>
            <p:spPr>
              <a:xfrm>
                <a:off x="-2006851" y="2686302"/>
                <a:ext cx="1355985" cy="223928"/>
              </a:xfrm>
              <a:prstGeom prst="roundRect">
                <a:avLst>
                  <a:gd name="adj" fmla="val 30944"/>
                </a:avLst>
              </a:prstGeom>
              <a:solidFill>
                <a:schemeClr val="tx2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-1789335" y="2723145"/>
                <a:ext cx="1262803" cy="15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会　　場</a:t>
                </a: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577543" y="5883949"/>
            <a:ext cx="5458375" cy="335783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・埼玉しごとセンター　セミナー室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07072" y="7277522"/>
            <a:ext cx="4150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埼玉県さいたま市南区沼影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1-10-1 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ラムザタワー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3F</a:t>
            </a:r>
          </a:p>
          <a:p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埼京線・武蔵野線「武蔵浦和駅」西口から徒歩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72716" y="2288704"/>
            <a:ext cx="5364596" cy="602523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主に埼玉しごとセンター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利用者の方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が面接会に参加します。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 会社概要、募集職種の説明の後に</a:t>
            </a: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面接会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9564" y="3062463"/>
            <a:ext cx="6694110" cy="1343495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●運営は埼玉県が行います。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●企業紹介シート、ホームページ、当施設内、当施設主催のセミナー等で広く紹介すること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ができます。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●オンラインでの配信もありますので、遠隔地にお住まいの方との面接や企業ＰＲもできます。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●開催は原則として水曜日午後です。</a:t>
            </a:r>
            <a:endParaRPr lang="en-US" altLang="ja-JP" sz="1400" dirty="0">
              <a:solidFill>
                <a:srgbClr val="00206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854146" y="712077"/>
            <a:ext cx="52822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ミニ定期</a:t>
            </a:r>
            <a:r>
              <a:rPr kumimoji="1" lang="ja-JP" altLang="en-US" sz="6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面接会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61905" y="1755031"/>
            <a:ext cx="3441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参加企業募集のお知らせ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70811" y="8590362"/>
            <a:ext cx="4102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518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048-826-5533   FAX   048-864-9830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271908" y="1758256"/>
            <a:ext cx="1349601" cy="4584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0648" y="1802810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水曜日開催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0294" y="275032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「ミニ定期面接会」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1062" y="8377355"/>
            <a:ext cx="6600289" cy="936097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お申込み　メール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a4510-11@pref.saitama.lg.jp</a:t>
            </a:r>
          </a:p>
          <a:p>
            <a:pPr marL="0" indent="0">
              <a:buNone/>
            </a:pPr>
            <a:r>
              <a:rPr lang="ja-JP" altLang="en-US" b="1" dirty="0"/>
              <a:t>　　　　　　</a:t>
            </a:r>
            <a:r>
              <a:rPr lang="en-US" altLang="ja-JP" sz="3300" b="1" dirty="0"/>
              <a:t>FAX</a:t>
            </a:r>
            <a:r>
              <a:rPr lang="ja-JP" altLang="en-US" sz="1600" dirty="0"/>
              <a:t>　</a:t>
            </a:r>
            <a:r>
              <a:rPr lang="ja-JP" altLang="en-US" sz="1600" b="1" dirty="0"/>
              <a:t>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048-864-9830</a:t>
            </a:r>
            <a:endParaRPr lang="ja-JP" altLang="en-US" sz="25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98660" y="8402716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8660" y="9220166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1062" y="9220166"/>
            <a:ext cx="6858000" cy="417102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（埼玉しごとセンター内）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72008" y="1136576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076004" y="5999941"/>
            <a:ext cx="2748741" cy="305006"/>
          </a:xfrm>
          <a:prstGeom prst="rect">
            <a:avLst/>
          </a:prstGeom>
          <a:noFill/>
        </p:spPr>
        <p:txBody>
          <a:bodyPr wrap="none" lIns="88697" tIns="44348" rIns="88697" bIns="44348" rtlCol="0">
            <a:spAutoFit/>
          </a:bodyPr>
          <a:lstStyle/>
          <a:p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募集職種は複数でも構いません。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03495"/>
              </p:ext>
            </p:extLst>
          </p:nvPr>
        </p:nvGraphicFramePr>
        <p:xfrm>
          <a:off x="298660" y="1888903"/>
          <a:ext cx="6377852" cy="4067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98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　所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5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電話＆</a:t>
                      </a:r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TEL:</a:t>
                      </a:r>
                    </a:p>
                    <a:p>
                      <a:endParaRPr kumimoji="1" lang="en-US" altLang="ja-JP" sz="5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：</a:t>
                      </a: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4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2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ﾊﾛｰﾜｰｸ求人番号（あれば記入）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352161" y="1223101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6672" y="7097034"/>
            <a:ext cx="6515010" cy="113600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●ハローワークに求人登録している場合は、求人番号をご記入ください。こちらに記載された求人票を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参考にして「企業紹介シート」を作成します。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●求人登録をしていない場合は、「企業紹介シート」の作成にご協力をお願いします。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●求人番号は、本面接会参加者が応募可能なものをご記入ください。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450</Words>
  <Application>Microsoft Office PowerPoint</Application>
  <PresentationFormat>A4 210 x 297 mm</PresentationFormat>
  <Paragraphs>69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埼玉県企業人材サポートデスク主催 「ミニ定期面接会」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杉浦三菜</cp:lastModifiedBy>
  <cp:revision>206</cp:revision>
  <cp:lastPrinted>2021-03-24T06:48:14Z</cp:lastPrinted>
  <dcterms:created xsi:type="dcterms:W3CDTF">2013-10-22T03:47:16Z</dcterms:created>
  <dcterms:modified xsi:type="dcterms:W3CDTF">2023-03-24T06:03:13Z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1221858628</vt:i4>
  </property>
  <property fmtid="{D5CDD505-2E9C-101B-9397-08002B2CF9AE}" pid="3" name="_NewReviewCycle">
    <vt:lpwstr/>
  </property>
  <property fmtid="{D5CDD505-2E9C-101B-9397-08002B2CF9AE}" pid="4" name="_EmailSubject">
    <vt:lpwstr>企業面接会チラシ（訂正版）について</vt:lpwstr>
  </property>
  <property fmtid="{D5CDD505-2E9C-101B-9397-08002B2CF9AE}" pid="5" name="_AuthorEmail">
    <vt:lpwstr>yasuhiro.maebashi@inte.co.jp</vt:lpwstr>
  </property>
  <property fmtid="{D5CDD505-2E9C-101B-9397-08002B2CF9AE}" pid="6" name="_AuthorEmailDisplayName">
    <vt:lpwstr>前橋 康裕</vt:lpwstr>
  </property>
  <property fmtid="{D5CDD505-2E9C-101B-9397-08002B2CF9AE}" pid="7" name="_PreviousAdHocReviewCycleID">
    <vt:i4>-744363837</vt:i4>
  </property>
</Properties>
</file>