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505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6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54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0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3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1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75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87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22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7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66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89CCB1-4BA7-4762-B913-37AB51830A28}"/>
              </a:ext>
            </a:extLst>
          </p:cNvPr>
          <p:cNvSpPr/>
          <p:nvPr/>
        </p:nvSpPr>
        <p:spPr>
          <a:xfrm>
            <a:off x="3465819" y="6985001"/>
            <a:ext cx="3203087" cy="205168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3E8643-EC41-4A9A-8922-4E18966F55A7}"/>
              </a:ext>
            </a:extLst>
          </p:cNvPr>
          <p:cNvSpPr txBox="1"/>
          <p:nvPr/>
        </p:nvSpPr>
        <p:spPr>
          <a:xfrm>
            <a:off x="-66675" y="244377"/>
            <a:ext cx="2706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★企業説明会・個別相談会</a:t>
            </a:r>
            <a:endParaRPr lang="en-US" altLang="ja-JP" sz="1100" b="1" dirty="0">
              <a:solidFill>
                <a:srgbClr val="FFC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100" b="1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令和７年４月３０日</a:t>
            </a:r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（水）</a:t>
            </a:r>
            <a:r>
              <a:rPr lang="en-US" altLang="ja-JP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en-US" altLang="ja-JP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００～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CC92E6-1263-4E44-8C51-7C7118B71F4C}"/>
              </a:ext>
            </a:extLst>
          </p:cNvPr>
          <p:cNvSpPr txBox="1"/>
          <p:nvPr/>
        </p:nvSpPr>
        <p:spPr>
          <a:xfrm>
            <a:off x="2553989" y="19278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企業紹介シート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3E3799-2CEE-4565-A675-B4A5A3A68CA3}"/>
              </a:ext>
            </a:extLst>
          </p:cNvPr>
          <p:cNvSpPr/>
          <p:nvPr/>
        </p:nvSpPr>
        <p:spPr>
          <a:xfrm>
            <a:off x="321456" y="1976434"/>
            <a:ext cx="6336578" cy="221456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9C1498-BA7F-4A3A-9020-4DBEC253349D}"/>
              </a:ext>
            </a:extLst>
          </p:cNvPr>
          <p:cNvSpPr/>
          <p:nvPr/>
        </p:nvSpPr>
        <p:spPr>
          <a:xfrm>
            <a:off x="321398" y="4314826"/>
            <a:ext cx="6336578" cy="25279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9C31A98-195D-4C72-81DD-48C0537E1093}"/>
              </a:ext>
            </a:extLst>
          </p:cNvPr>
          <p:cNvSpPr/>
          <p:nvPr/>
        </p:nvSpPr>
        <p:spPr>
          <a:xfrm>
            <a:off x="311661" y="6985001"/>
            <a:ext cx="2989453" cy="20510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7DDE2E6-34DE-4F2A-8312-A931333A6E03}"/>
              </a:ext>
            </a:extLst>
          </p:cNvPr>
          <p:cNvSpPr>
            <a:spLocks noChangeAspect="1"/>
          </p:cNvSpPr>
          <p:nvPr/>
        </p:nvSpPr>
        <p:spPr>
          <a:xfrm>
            <a:off x="3307416" y="6982612"/>
            <a:ext cx="253043" cy="205378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wrap="square" tIns="36000" bIns="36000" rtlCol="0" anchor="ctr" anchorCtr="1">
            <a:noAutofit/>
          </a:bodyPr>
          <a:lstStyle/>
          <a:p>
            <a:pPr algn="dist"/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チェックポイント</a:t>
            </a:r>
            <a:endParaRPr kumimoji="1"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85AC99-9098-4818-8AB2-5427BA203702}"/>
              </a:ext>
            </a:extLst>
          </p:cNvPr>
          <p:cNvSpPr/>
          <p:nvPr/>
        </p:nvSpPr>
        <p:spPr>
          <a:xfrm>
            <a:off x="209550" y="657225"/>
            <a:ext cx="6448483" cy="119062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B4DF7D9-7C8A-41B8-B7B0-B48C7A0BEAE6}"/>
              </a:ext>
            </a:extLst>
          </p:cNvPr>
          <p:cNvSpPr/>
          <p:nvPr/>
        </p:nvSpPr>
        <p:spPr>
          <a:xfrm>
            <a:off x="199208" y="1973695"/>
            <a:ext cx="252000" cy="221858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tIns="36000" bIns="36000"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募集求人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231087-18CD-4895-823B-B4BC65C51DCF}"/>
              </a:ext>
            </a:extLst>
          </p:cNvPr>
          <p:cNvSpPr txBox="1"/>
          <p:nvPr/>
        </p:nvSpPr>
        <p:spPr>
          <a:xfrm>
            <a:off x="5226050" y="192781"/>
            <a:ext cx="1431983" cy="276999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看護補助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35786B-1573-49B4-917D-BC29692FE332}"/>
              </a:ext>
            </a:extLst>
          </p:cNvPr>
          <p:cNvSpPr txBox="1"/>
          <p:nvPr/>
        </p:nvSpPr>
        <p:spPr>
          <a:xfrm>
            <a:off x="209550" y="1624719"/>
            <a:ext cx="1810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電話：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048-665-6167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7FE38F-7BC9-4B42-8F76-0064078CF990}"/>
              </a:ext>
            </a:extLst>
          </p:cNvPr>
          <p:cNvSpPr txBox="1"/>
          <p:nvPr/>
        </p:nvSpPr>
        <p:spPr>
          <a:xfrm>
            <a:off x="1377171" y="791919"/>
            <a:ext cx="425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医療法人社団 協友会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彩の国東大宮メディカルセンター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73B05-AC9D-46FE-B0C8-6BF52B106DC5}"/>
              </a:ext>
            </a:extLst>
          </p:cNvPr>
          <p:cNvSpPr txBox="1"/>
          <p:nvPr/>
        </p:nvSpPr>
        <p:spPr>
          <a:xfrm>
            <a:off x="1618957" y="1617577"/>
            <a:ext cx="1810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所在地：さいたま市北区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775034-CFB4-4185-B1D3-A6F765D6D4F8}"/>
              </a:ext>
            </a:extLst>
          </p:cNvPr>
          <p:cNvSpPr txBox="1"/>
          <p:nvPr/>
        </p:nvSpPr>
        <p:spPr>
          <a:xfrm>
            <a:off x="5629001" y="683574"/>
            <a:ext cx="1113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業種：病院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6970B1C-85D5-4AE7-991B-BB5152446D63}"/>
              </a:ext>
            </a:extLst>
          </p:cNvPr>
          <p:cNvSpPr txBox="1"/>
          <p:nvPr/>
        </p:nvSpPr>
        <p:spPr>
          <a:xfrm>
            <a:off x="386332" y="1939022"/>
            <a:ext cx="6471668" cy="220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　　　種　 ：看護補助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募集人数　 ：正社員３名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就業場所　 ：さいたま市北区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賃　　　金　 ：月額１８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００円～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００円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看護補助手当、調整手当他含む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就業時間　 ：７：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０～１６：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８：３０～１７：３０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１０：００～１９：００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１７：００～翌９：００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4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上記時間帯のシフト制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休憩時間　 ：６０分（夜勤シフトは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120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分）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　　　日　 ：その他週休二日制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シフト制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〇年間休日数：１２０日　　　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E3FDCB2-077A-46F3-84C3-B611BB180AF5}"/>
              </a:ext>
            </a:extLst>
          </p:cNvPr>
          <p:cNvSpPr txBox="1"/>
          <p:nvPr/>
        </p:nvSpPr>
        <p:spPr>
          <a:xfrm>
            <a:off x="383795" y="5427677"/>
            <a:ext cx="6196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◆病棟内での看護補助です。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環境整備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ベットメイク、ベット周辺の環境整備など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ケア業務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清拭、入浴介助など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検査介助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患者搬送や移乗、検体の運搬、メッセンジャー業務など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食事関連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配膳、下膳、食事の介助、配茶など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＊＊職場体験を行っておりますので、詳細はＨＰをご覧ください！＊＊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9E1DA6-24B7-433A-A74D-EB26052CE1A9}"/>
              </a:ext>
            </a:extLst>
          </p:cNvPr>
          <p:cNvSpPr txBox="1"/>
          <p:nvPr/>
        </p:nvSpPr>
        <p:spPr>
          <a:xfrm>
            <a:off x="427519" y="6980120"/>
            <a:ext cx="2948446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・年齢：１８歳～５９歳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・学歴・経験・資格：不問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5BF8740-86EF-4395-9C9B-2BCC95277651}"/>
              </a:ext>
            </a:extLst>
          </p:cNvPr>
          <p:cNvSpPr txBox="1"/>
          <p:nvPr/>
        </p:nvSpPr>
        <p:spPr>
          <a:xfrm>
            <a:off x="3520136" y="7000419"/>
            <a:ext cx="3324223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★マイカー通勤可</a:t>
            </a:r>
            <a:r>
              <a:rPr kumimoji="1" lang="en-US" altLang="ja-JP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駐車場あり</a:t>
            </a:r>
            <a:r>
              <a:rPr kumimoji="1" lang="en-US" altLang="ja-JP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ts val="1400"/>
              </a:lnSpc>
            </a:pP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自己負担月額：４，３２０円</a:t>
            </a:r>
            <a:r>
              <a:rPr kumimoji="1" lang="en-US" altLang="ja-JP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★有給取得率８９％（看護部実績）</a:t>
            </a:r>
            <a:endParaRPr kumimoji="1" lang="en-US" altLang="ja-JP" sz="13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★残業ほぼナシ（月１～２時間程度）</a:t>
            </a:r>
            <a:endParaRPr kumimoji="1" lang="en-US" altLang="ja-JP" sz="13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★昇給・賞与あり</a:t>
            </a:r>
            <a:r>
              <a:rPr kumimoji="1" lang="en-US" altLang="ja-JP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前年度実績あり</a:t>
            </a:r>
            <a:r>
              <a:rPr kumimoji="1" lang="en-US" altLang="ja-JP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★軽井沢、熱海、那須の保養所が</a:t>
            </a:r>
            <a:endParaRPr kumimoji="1" lang="en-US" altLang="ja-JP" sz="13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300"/>
              </a:lnSpc>
            </a:pPr>
            <a:r>
              <a:rPr kumimoji="1" lang="ja-JP" altLang="en-US" sz="13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　　　　　　　　　　　　職員価格で利用可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DC1CA9-BD93-4884-80D8-162B84A530A0}"/>
              </a:ext>
            </a:extLst>
          </p:cNvPr>
          <p:cNvSpPr/>
          <p:nvPr/>
        </p:nvSpPr>
        <p:spPr>
          <a:xfrm>
            <a:off x="193638" y="4311105"/>
            <a:ext cx="252000" cy="2531655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tIns="36000" bIns="36000"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仕事内容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D8B1F4-6DCA-4FE1-8383-772C232F8B07}"/>
              </a:ext>
            </a:extLst>
          </p:cNvPr>
          <p:cNvSpPr/>
          <p:nvPr/>
        </p:nvSpPr>
        <p:spPr>
          <a:xfrm>
            <a:off x="199208" y="6982795"/>
            <a:ext cx="252000" cy="205378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tIns="36000" bIns="36000"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応募条件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285703-8FA5-BC68-EA9D-D8B9ED8F6105}"/>
              </a:ext>
            </a:extLst>
          </p:cNvPr>
          <p:cNvSpPr txBox="1"/>
          <p:nvPr/>
        </p:nvSpPr>
        <p:spPr>
          <a:xfrm>
            <a:off x="5343818" y="1586641"/>
            <a:ext cx="13985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/>
              <a:t>http://www.shmc.jp/</a:t>
            </a:r>
            <a:endParaRPr lang="ja-JP" altLang="en-US" sz="105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6D05AF8-7785-14A7-0AE7-8395A889E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5" t="8763" r="-2547" b="15081"/>
          <a:stretch/>
        </p:blipFill>
        <p:spPr>
          <a:xfrm>
            <a:off x="414517" y="699593"/>
            <a:ext cx="573343" cy="60932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DD4A19E-8BF6-654F-803B-110C3537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41" y="969162"/>
            <a:ext cx="666000" cy="666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54A30C5-A8C3-D32F-99C2-49A196D20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8" y="4343018"/>
            <a:ext cx="2689072" cy="115711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528F71E-7256-292E-F7C6-5AB87F3247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5"/>
          <a:stretch/>
        </p:blipFill>
        <p:spPr>
          <a:xfrm>
            <a:off x="4517840" y="4364535"/>
            <a:ext cx="2101341" cy="173146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5E0C1FA-0CAD-D2EF-41A0-CC3AD0B85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71" y="7815425"/>
            <a:ext cx="2702789" cy="11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1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</a:spPr>
      <a:bodyPr rtlCol="0" anchor="ctr"/>
      <a:lstStyle>
        <a:defPPr algn="ctr">
          <a:defRPr kumimoji="1" sz="2200" b="1" dirty="0" smtClean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12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307</Words>
  <Application>Microsoft Office PowerPoint</Application>
  <PresentationFormat>画面に合わせる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HG創英角ﾎﾟｯﾌﾟ体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濵野美加</dc:creator>
  <cp:lastModifiedBy>平田 菜穂/パソナ</cp:lastModifiedBy>
  <cp:revision>52</cp:revision>
  <cp:lastPrinted>2025-04-02T06:34:29Z</cp:lastPrinted>
  <dcterms:created xsi:type="dcterms:W3CDTF">2024-10-15T02:28:14Z</dcterms:created>
  <dcterms:modified xsi:type="dcterms:W3CDTF">2025-04-11T01:39:12Z</dcterms:modified>
</cp:coreProperties>
</file>