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DEFE3"/>
    <a:srgbClr val="FF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56" d="100"/>
          <a:sy n="56" d="100"/>
        </p:scale>
        <p:origin x="2414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4510-18@pref.saitama.lg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35081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774" y="442851"/>
            <a:ext cx="4096088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埼玉県企業人材サポートデスク熊谷主催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41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098841"/>
            <a:ext cx="5436604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主に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会社概要・募集職種等の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の後に、希望者がいた場合は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6632" y="3080792"/>
            <a:ext cx="6694110" cy="1605042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運営は埼玉県が行います。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●企業紹介シート、ホームページ、当所主催のセミナー等で広く紹介することが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●オンラインでの回もありますので、遠隔地にお住まいの方との面接や企業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PR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●開催日が月ごとに決まっております。日程はご相談ください。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1589" y="819249"/>
            <a:ext cx="6109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4294" y="157816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埼玉県企業人材サポートデスク熊谷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048-578-4626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592BC08-7DB5-DB87-CA16-366B0EF2B1B6}"/>
              </a:ext>
            </a:extLst>
          </p:cNvPr>
          <p:cNvGrpSpPr/>
          <p:nvPr/>
        </p:nvGrpSpPr>
        <p:grpSpPr>
          <a:xfrm>
            <a:off x="246134" y="4922638"/>
            <a:ext cx="6365732" cy="2694658"/>
            <a:chOff x="246134" y="4490603"/>
            <a:chExt cx="6365732" cy="2694658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1643313" y="4490603"/>
              <a:ext cx="4968553" cy="828226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ハローワークへ求人登録をしている、または予定がある。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就業場所が下記ハローワーク管内にある。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熊谷・本庄・秩父・行田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615714" y="6725839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「参加申込書」をメールでお送りください。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642817" y="5429695"/>
              <a:ext cx="390492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埼玉県内での就職を希望される方。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246134" y="4585339"/>
              <a:ext cx="1439982" cy="2599922"/>
              <a:chOff x="217764" y="4386873"/>
              <a:chExt cx="1439982" cy="2599922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217764" y="4386873"/>
                <a:ext cx="1421152" cy="442929"/>
                <a:chOff x="-2006851" y="2686302"/>
                <a:chExt cx="1480319" cy="223928"/>
              </a:xfrm>
            </p:grpSpPr>
            <p:sp>
              <p:nvSpPr>
                <p:cNvPr id="38" name="角丸四角形 37"/>
                <p:cNvSpPr/>
                <p:nvPr/>
              </p:nvSpPr>
              <p:spPr>
                <a:xfrm>
                  <a:off x="-2006851" y="268630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-1789335" y="2723145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対象企業</a:t>
                  </a:r>
                </a:p>
              </p:txBody>
            </p:sp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232279" y="6543865"/>
                <a:ext cx="1406638" cy="442930"/>
                <a:chOff x="-1989754" y="2911862"/>
                <a:chExt cx="1465201" cy="223928"/>
              </a:xfrm>
            </p:grpSpPr>
            <p:sp>
              <p:nvSpPr>
                <p:cNvPr id="41" name="角丸四角形 40"/>
                <p:cNvSpPr/>
                <p:nvPr/>
              </p:nvSpPr>
              <p:spPr>
                <a:xfrm>
                  <a:off x="-1989754" y="291186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-1787356" y="2943781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申込方法</a:t>
                  </a:r>
                </a:p>
              </p:txBody>
            </p: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217764" y="5247708"/>
                <a:ext cx="1439982" cy="442929"/>
                <a:chOff x="-2006851" y="2833990"/>
                <a:chExt cx="1499933" cy="223928"/>
              </a:xfrm>
            </p:grpSpPr>
            <p:sp>
              <p:nvSpPr>
                <p:cNvPr id="47" name="角丸四角形 46"/>
                <p:cNvSpPr/>
                <p:nvPr/>
              </p:nvSpPr>
              <p:spPr>
                <a:xfrm>
                  <a:off x="-2006851" y="2833990"/>
                  <a:ext cx="1355986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-1769721" y="2865917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 象 者</a:t>
                  </a:r>
                </a:p>
              </p:txBody>
            </p:sp>
          </p:grpSp>
          <p:grpSp>
            <p:nvGrpSpPr>
              <p:cNvPr id="56" name="グループ化 55"/>
              <p:cNvGrpSpPr/>
              <p:nvPr/>
            </p:nvGrpSpPr>
            <p:grpSpPr>
              <a:xfrm>
                <a:off x="230479" y="5923686"/>
                <a:ext cx="1408437" cy="415025"/>
                <a:chOff x="-1993607" y="2885233"/>
                <a:chExt cx="1467075" cy="209821"/>
              </a:xfrm>
            </p:grpSpPr>
            <p:sp>
              <p:nvSpPr>
                <p:cNvPr id="57" name="角丸四角形 56"/>
                <p:cNvSpPr/>
                <p:nvPr/>
              </p:nvSpPr>
              <p:spPr>
                <a:xfrm>
                  <a:off x="-1993607" y="2885233"/>
                  <a:ext cx="1357860" cy="209821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-1789335" y="2903049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会　　場</a:t>
                  </a:r>
                </a:p>
              </p:txBody>
            </p:sp>
          </p:grpSp>
        </p:grp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60665F0-15A6-F4FE-ACE6-A92F68CDCB59}"/>
                </a:ext>
              </a:extLst>
            </p:cNvPr>
            <p:cNvSpPr txBox="1"/>
            <p:nvPr/>
          </p:nvSpPr>
          <p:spPr>
            <a:xfrm>
              <a:off x="1628800" y="6105128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会場が確定次第ご連絡いたします。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28464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7098" y="6969224"/>
            <a:ext cx="6738894" cy="1527720"/>
          </a:xfrm>
          <a:prstGeom prst="rect">
            <a:avLst/>
          </a:prstGeom>
        </p:spPr>
        <p:txBody>
          <a:bodyPr vert="horz" lIns="95784" tIns="47892" rIns="95784" bIns="47892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メール：</a:t>
            </a:r>
            <a:r>
              <a:rPr lang="en-US" altLang="ja-JP" sz="1800" u="sng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3"/>
              </a:rPr>
              <a:t>a4510-18@pref.saitama.lg.jp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QR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コード：</a:t>
            </a:r>
            <a:r>
              <a:rPr lang="ja-JP" altLang="en-US" sz="2000" b="1" dirty="0"/>
              <a:t>　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20972" y="682520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86974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1537" y="8625408"/>
            <a:ext cx="6738895" cy="1265040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〒</a:t>
            </a:r>
            <a:r>
              <a:rPr lang="en-US" altLang="ja-JP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360‐0031 </a:t>
            </a: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埼玉県熊谷市末広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三丁目</a:t>
            </a:r>
            <a:r>
              <a:rPr lang="en-US" altLang="zh-CN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番</a:t>
            </a:r>
            <a:r>
              <a:rPr lang="en-US" altLang="zh-CN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zh-CN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号 熊谷地方庁舎内</a:t>
            </a:r>
            <a:endParaRPr lang="en-US" altLang="zh-CN" sz="1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en-US" altLang="ja-JP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TEL:048‐578‐4626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992560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16593" y="5673080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43695"/>
              </p:ext>
            </p:extLst>
          </p:nvPr>
        </p:nvGraphicFramePr>
        <p:xfrm>
          <a:off x="240074" y="1424608"/>
          <a:ext cx="6377852" cy="4196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064568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632" y="5673080"/>
            <a:ext cx="666936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●ハローワークヘ求人申込み中の場合は、求人番号は空欄で構いません。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405E68C7-DADA-3EE9-C5CC-285FB5205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7384766"/>
            <a:ext cx="1280886" cy="12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417</Words>
  <Application>Microsoft Office PowerPoint</Application>
  <PresentationFormat>A4 210 x 297 mm</PresentationFormat>
  <Paragraphs>73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埼玉県企業人材サポートデスク熊谷主催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小林 一智</cp:lastModifiedBy>
  <cp:revision>237</cp:revision>
  <cp:lastPrinted>2024-04-10T08:27:06Z</cp:lastPrinted>
  <dcterms:created xsi:type="dcterms:W3CDTF">2013-10-22T03:47:16Z</dcterms:created>
  <dcterms:modified xsi:type="dcterms:W3CDTF">2024-04-23T01:05:54Z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